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E756-D985-4DF8-979A-BD20A02ACF61}" type="datetimeFigureOut">
              <a:rPr lang="en-IN" smtClean="0"/>
              <a:t>10-10-2023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E6B3-AB2C-46C4-A23B-0DCA39E753D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E756-D985-4DF8-979A-BD20A02ACF61}" type="datetimeFigureOut">
              <a:rPr lang="en-IN" smtClean="0"/>
              <a:t>10-10-2023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E6B3-AB2C-46C4-A23B-0DCA39E753D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E756-D985-4DF8-979A-BD20A02ACF61}" type="datetimeFigureOut">
              <a:rPr lang="en-IN" smtClean="0"/>
              <a:t>10-10-2023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E6B3-AB2C-46C4-A23B-0DCA39E753D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E756-D985-4DF8-979A-BD20A02ACF61}" type="datetimeFigureOut">
              <a:rPr lang="en-IN" smtClean="0"/>
              <a:t>10-10-2023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E6B3-AB2C-46C4-A23B-0DCA39E753D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E756-D985-4DF8-979A-BD20A02ACF61}" type="datetimeFigureOut">
              <a:rPr lang="en-IN" smtClean="0"/>
              <a:t>10-10-2023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E6B3-AB2C-46C4-A23B-0DCA39E753D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E756-D985-4DF8-979A-BD20A02ACF61}" type="datetimeFigureOut">
              <a:rPr lang="en-IN" smtClean="0"/>
              <a:t>10-10-2023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E6B3-AB2C-46C4-A23B-0DCA39E753DB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E756-D985-4DF8-979A-BD20A02ACF61}" type="datetimeFigureOut">
              <a:rPr lang="en-IN" smtClean="0"/>
              <a:t>10-10-2023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E6B3-AB2C-46C4-A23B-0DCA39E753D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E756-D985-4DF8-979A-BD20A02ACF61}" type="datetimeFigureOut">
              <a:rPr lang="en-IN" smtClean="0"/>
              <a:t>10-10-2023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E6B3-AB2C-46C4-A23B-0DCA39E753D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E756-D985-4DF8-979A-BD20A02ACF61}" type="datetimeFigureOut">
              <a:rPr lang="en-IN" smtClean="0"/>
              <a:t>10-10-2023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E6B3-AB2C-46C4-A23B-0DCA39E753D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E756-D985-4DF8-979A-BD20A02ACF61}" type="datetimeFigureOut">
              <a:rPr lang="en-IN" smtClean="0"/>
              <a:t>10-10-2023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65E6B3-AB2C-46C4-A23B-0DCA39E753D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E756-D985-4DF8-979A-BD20A02ACF61}" type="datetimeFigureOut">
              <a:rPr lang="en-IN" smtClean="0"/>
              <a:t>10-10-2023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E6B3-AB2C-46C4-A23B-0DCA39E753D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F03E756-D985-4DF8-979A-BD20A02ACF61}" type="datetimeFigureOut">
              <a:rPr lang="en-IN" smtClean="0"/>
              <a:t>10-10-2023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465E6B3-AB2C-46C4-A23B-0DCA39E753DB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7200" b="1" dirty="0" smtClean="0"/>
              <a:t>PRAGATI LOGISTICS</a:t>
            </a:r>
            <a:endParaRPr lang="en-IN" sz="7200" b="1" dirty="0"/>
          </a:p>
        </p:txBody>
      </p:sp>
    </p:spTree>
    <p:extLst>
      <p:ext uri="{BB962C8B-B14F-4D97-AF65-F5344CB8AC3E}">
        <p14:creationId xmlns:p14="http://schemas.microsoft.com/office/powerpoint/2010/main" val="504157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Angles</vt:lpstr>
      <vt:lpstr>PRAGATI LOGISTICS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PRAGATI LOGISTICS</dc:title>
  <dc:creator>user</dc:creator>
  <cp:lastModifiedBy>user</cp:lastModifiedBy>
  <cp:revision>1</cp:revision>
  <dcterms:created xsi:type="dcterms:W3CDTF">2023-10-10T04:52:47Z</dcterms:created>
  <dcterms:modified xsi:type="dcterms:W3CDTF">2023-10-10T04:55:33Z</dcterms:modified>
</cp:coreProperties>
</file>